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71072385-84D7-4EC0-B9FB-C06825CBE746}"/>
    <pc:docChg chg="custSel addSld modSld">
      <pc:chgData name="Fluitsma, D.W.P.M. (Daniel)" userId="aab17d33-b89b-4526-b7c1-165dab8f619f" providerId="ADAL" clId="{71072385-84D7-4EC0-B9FB-C06825CBE746}" dt="2023-04-07T08:44:28.731" v="4537" actId="20577"/>
      <pc:docMkLst>
        <pc:docMk/>
      </pc:docMkLst>
      <pc:sldChg chg="modSp mod">
        <pc:chgData name="Fluitsma, D.W.P.M. (Daniel)" userId="aab17d33-b89b-4526-b7c1-165dab8f619f" providerId="ADAL" clId="{71072385-84D7-4EC0-B9FB-C06825CBE746}" dt="2023-04-07T08:14:44.104" v="359" actId="20577"/>
        <pc:sldMkLst>
          <pc:docMk/>
          <pc:sldMk cId="2676186745" sldId="257"/>
        </pc:sldMkLst>
        <pc:spChg chg="mod">
          <ac:chgData name="Fluitsma, D.W.P.M. (Daniel)" userId="aab17d33-b89b-4526-b7c1-165dab8f619f" providerId="ADAL" clId="{71072385-84D7-4EC0-B9FB-C06825CBE746}" dt="2023-04-07T08:14:44.104" v="359" actId="20577"/>
          <ac:spMkLst>
            <pc:docMk/>
            <pc:sldMk cId="2676186745" sldId="257"/>
            <ac:spMk id="3" creationId="{722DD431-4117-4262-75F2-ECA58D19CA0A}"/>
          </ac:spMkLst>
        </pc:spChg>
      </pc:sldChg>
      <pc:sldChg chg="modSp mod">
        <pc:chgData name="Fluitsma, D.W.P.M. (Daniel)" userId="aab17d33-b89b-4526-b7c1-165dab8f619f" providerId="ADAL" clId="{71072385-84D7-4EC0-B9FB-C06825CBE746}" dt="2023-04-07T08:17:01.023" v="737" actId="20577"/>
        <pc:sldMkLst>
          <pc:docMk/>
          <pc:sldMk cId="3695707595" sldId="258"/>
        </pc:sldMkLst>
        <pc:spChg chg="mod">
          <ac:chgData name="Fluitsma, D.W.P.M. (Daniel)" userId="aab17d33-b89b-4526-b7c1-165dab8f619f" providerId="ADAL" clId="{71072385-84D7-4EC0-B9FB-C06825CBE746}" dt="2023-04-07T08:17:01.023" v="737" actId="20577"/>
          <ac:spMkLst>
            <pc:docMk/>
            <pc:sldMk cId="3695707595" sldId="258"/>
            <ac:spMk id="3" creationId="{3F80BA60-5A64-1215-98CC-E951F5A7A608}"/>
          </ac:spMkLst>
        </pc:spChg>
      </pc:sldChg>
      <pc:sldChg chg="modSp mod">
        <pc:chgData name="Fluitsma, D.W.P.M. (Daniel)" userId="aab17d33-b89b-4526-b7c1-165dab8f619f" providerId="ADAL" clId="{71072385-84D7-4EC0-B9FB-C06825CBE746}" dt="2023-04-07T08:20:13.131" v="1154" actId="20577"/>
        <pc:sldMkLst>
          <pc:docMk/>
          <pc:sldMk cId="933182528" sldId="259"/>
        </pc:sldMkLst>
        <pc:spChg chg="mod">
          <ac:chgData name="Fluitsma, D.W.P.M. (Daniel)" userId="aab17d33-b89b-4526-b7c1-165dab8f619f" providerId="ADAL" clId="{71072385-84D7-4EC0-B9FB-C06825CBE746}" dt="2023-04-07T08:20:13.131" v="1154" actId="20577"/>
          <ac:spMkLst>
            <pc:docMk/>
            <pc:sldMk cId="933182528" sldId="259"/>
            <ac:spMk id="3" creationId="{DCDF9E84-3274-DAF7-9CFC-711F99425B86}"/>
          </ac:spMkLst>
        </pc:spChg>
      </pc:sldChg>
      <pc:sldChg chg="modSp mod">
        <pc:chgData name="Fluitsma, D.W.P.M. (Daniel)" userId="aab17d33-b89b-4526-b7c1-165dab8f619f" providerId="ADAL" clId="{71072385-84D7-4EC0-B9FB-C06825CBE746}" dt="2023-04-07T08:24:29.990" v="1830" actId="20577"/>
        <pc:sldMkLst>
          <pc:docMk/>
          <pc:sldMk cId="1468766049" sldId="260"/>
        </pc:sldMkLst>
        <pc:spChg chg="mod">
          <ac:chgData name="Fluitsma, D.W.P.M. (Daniel)" userId="aab17d33-b89b-4526-b7c1-165dab8f619f" providerId="ADAL" clId="{71072385-84D7-4EC0-B9FB-C06825CBE746}" dt="2023-04-07T08:24:29.990" v="1830" actId="20577"/>
          <ac:spMkLst>
            <pc:docMk/>
            <pc:sldMk cId="1468766049" sldId="260"/>
            <ac:spMk id="3" creationId="{1AEDE350-C03B-7092-AA88-F31FB24D2586}"/>
          </ac:spMkLst>
        </pc:spChg>
      </pc:sldChg>
      <pc:sldChg chg="modSp mod">
        <pc:chgData name="Fluitsma, D.W.P.M. (Daniel)" userId="aab17d33-b89b-4526-b7c1-165dab8f619f" providerId="ADAL" clId="{71072385-84D7-4EC0-B9FB-C06825CBE746}" dt="2023-04-07T08:26:19.958" v="2239" actId="20577"/>
        <pc:sldMkLst>
          <pc:docMk/>
          <pc:sldMk cId="3934599601" sldId="261"/>
        </pc:sldMkLst>
        <pc:spChg chg="mod">
          <ac:chgData name="Fluitsma, D.W.P.M. (Daniel)" userId="aab17d33-b89b-4526-b7c1-165dab8f619f" providerId="ADAL" clId="{71072385-84D7-4EC0-B9FB-C06825CBE746}" dt="2023-04-07T08:26:19.958" v="2239" actId="20577"/>
          <ac:spMkLst>
            <pc:docMk/>
            <pc:sldMk cId="3934599601" sldId="261"/>
            <ac:spMk id="3" creationId="{7A2E69C5-2545-6672-9EE7-690A27EBC14D}"/>
          </ac:spMkLst>
        </pc:spChg>
      </pc:sldChg>
      <pc:sldChg chg="modSp mod">
        <pc:chgData name="Fluitsma, D.W.P.M. (Daniel)" userId="aab17d33-b89b-4526-b7c1-165dab8f619f" providerId="ADAL" clId="{71072385-84D7-4EC0-B9FB-C06825CBE746}" dt="2023-04-07T08:38:43.905" v="3427" actId="5793"/>
        <pc:sldMkLst>
          <pc:docMk/>
          <pc:sldMk cId="3654500580" sldId="262"/>
        </pc:sldMkLst>
        <pc:spChg chg="mod">
          <ac:chgData name="Fluitsma, D.W.P.M. (Daniel)" userId="aab17d33-b89b-4526-b7c1-165dab8f619f" providerId="ADAL" clId="{71072385-84D7-4EC0-B9FB-C06825CBE746}" dt="2023-04-07T08:38:43.905" v="3427" actId="5793"/>
          <ac:spMkLst>
            <pc:docMk/>
            <pc:sldMk cId="3654500580" sldId="262"/>
            <ac:spMk id="3" creationId="{A9E9D6AE-3DAA-570C-BF36-2CA028005D5D}"/>
          </ac:spMkLst>
        </pc:spChg>
      </pc:sldChg>
      <pc:sldChg chg="modSp mod">
        <pc:chgData name="Fluitsma, D.W.P.M. (Daniel)" userId="aab17d33-b89b-4526-b7c1-165dab8f619f" providerId="ADAL" clId="{71072385-84D7-4EC0-B9FB-C06825CBE746}" dt="2023-04-07T08:41:25.909" v="3973" actId="20577"/>
        <pc:sldMkLst>
          <pc:docMk/>
          <pc:sldMk cId="1133798594" sldId="263"/>
        </pc:sldMkLst>
        <pc:spChg chg="mod">
          <ac:chgData name="Fluitsma, D.W.P.M. (Daniel)" userId="aab17d33-b89b-4526-b7c1-165dab8f619f" providerId="ADAL" clId="{71072385-84D7-4EC0-B9FB-C06825CBE746}" dt="2023-04-07T08:41:25.909" v="3973" actId="20577"/>
          <ac:spMkLst>
            <pc:docMk/>
            <pc:sldMk cId="1133798594" sldId="263"/>
            <ac:spMk id="3" creationId="{A43AB69D-72FA-CD3B-9369-DE5DF7A5556F}"/>
          </ac:spMkLst>
        </pc:spChg>
      </pc:sldChg>
      <pc:sldChg chg="modSp new mod">
        <pc:chgData name="Fluitsma, D.W.P.M. (Daniel)" userId="aab17d33-b89b-4526-b7c1-165dab8f619f" providerId="ADAL" clId="{71072385-84D7-4EC0-B9FB-C06825CBE746}" dt="2023-04-07T08:38:34.673" v="3423" actId="20577"/>
        <pc:sldMkLst>
          <pc:docMk/>
          <pc:sldMk cId="3593685921" sldId="264"/>
        </pc:sldMkLst>
        <pc:spChg chg="mod">
          <ac:chgData name="Fluitsma, D.W.P.M. (Daniel)" userId="aab17d33-b89b-4526-b7c1-165dab8f619f" providerId="ADAL" clId="{71072385-84D7-4EC0-B9FB-C06825CBE746}" dt="2023-04-07T08:37:57.385" v="3293" actId="20577"/>
          <ac:spMkLst>
            <pc:docMk/>
            <pc:sldMk cId="3593685921" sldId="264"/>
            <ac:spMk id="2" creationId="{99839C91-1F82-1E29-88A6-2CD855CF22C4}"/>
          </ac:spMkLst>
        </pc:spChg>
        <pc:spChg chg="mod">
          <ac:chgData name="Fluitsma, D.W.P.M. (Daniel)" userId="aab17d33-b89b-4526-b7c1-165dab8f619f" providerId="ADAL" clId="{71072385-84D7-4EC0-B9FB-C06825CBE746}" dt="2023-04-07T08:38:34.673" v="3423" actId="20577"/>
          <ac:spMkLst>
            <pc:docMk/>
            <pc:sldMk cId="3593685921" sldId="264"/>
            <ac:spMk id="3" creationId="{853B1512-5A1A-74A3-BBAF-21818400B3AA}"/>
          </ac:spMkLst>
        </pc:spChg>
      </pc:sldChg>
      <pc:sldChg chg="modSp new mod">
        <pc:chgData name="Fluitsma, D.W.P.M. (Daniel)" userId="aab17d33-b89b-4526-b7c1-165dab8f619f" providerId="ADAL" clId="{71072385-84D7-4EC0-B9FB-C06825CBE746}" dt="2023-04-07T08:44:28.731" v="4537" actId="20577"/>
        <pc:sldMkLst>
          <pc:docMk/>
          <pc:sldMk cId="580923760" sldId="265"/>
        </pc:sldMkLst>
        <pc:spChg chg="mod">
          <ac:chgData name="Fluitsma, D.W.P.M. (Daniel)" userId="aab17d33-b89b-4526-b7c1-165dab8f619f" providerId="ADAL" clId="{71072385-84D7-4EC0-B9FB-C06825CBE746}" dt="2023-04-07T08:42:00.328" v="4063" actId="20577"/>
          <ac:spMkLst>
            <pc:docMk/>
            <pc:sldMk cId="580923760" sldId="265"/>
            <ac:spMk id="2" creationId="{E5758D50-1278-D105-1927-F14791A66AFD}"/>
          </ac:spMkLst>
        </pc:spChg>
        <pc:spChg chg="mod">
          <ac:chgData name="Fluitsma, D.W.P.M. (Daniel)" userId="aab17d33-b89b-4526-b7c1-165dab8f619f" providerId="ADAL" clId="{71072385-84D7-4EC0-B9FB-C06825CBE746}" dt="2023-04-07T08:44:28.731" v="4537" actId="20577"/>
          <ac:spMkLst>
            <pc:docMk/>
            <pc:sldMk cId="580923760" sldId="265"/>
            <ac:spMk id="3" creationId="{8DD2C534-F09F-4766-9A81-690BFBD19A9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5E9F78-3CFF-8177-C0A2-833506FEF0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080332-E62B-E85A-F94F-69E56C6C2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2969CE-17A3-8A83-B2B3-D46C20C77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A9F5-2ECC-473D-A8E4-54D573E64B8E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D3A79D-B96D-7E77-32BD-6C07EF94B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1E755E-365E-D048-216E-20FA88931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39F-CAD4-42E8-A9F4-6D692D8932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77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E50E6-41FF-F0A2-D9D5-EBA82EF69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8B5FD29-0229-313D-A0E1-E0650435C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D3D138F-65A2-CD97-5FB2-5329F4DF1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A9F5-2ECC-473D-A8E4-54D573E64B8E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8AB632A-8EB9-A072-C595-66D5BD23E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A33995E-BCE0-4914-94B4-7971D650E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39F-CAD4-42E8-A9F4-6D692D8932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2295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DBA9077-0213-3A86-2A90-D83C084D18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0E3720C-6598-6082-6381-3D76099D4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5A1E134-6C4F-EDD8-4D4F-C710B4532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A9F5-2ECC-473D-A8E4-54D573E64B8E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877B656-61CD-0A69-75D3-381BE7852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5886BC8-0B13-0C02-5FB7-289806D31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39F-CAD4-42E8-A9F4-6D692D8932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8077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BEC8D0-1AC5-E111-AC22-DDC2E162B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791376-EB62-D4FF-143F-EDBBE0E89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B6F763-E31C-5ED0-DAA1-795324C1A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A9F5-2ECC-473D-A8E4-54D573E64B8E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3723F5D-E466-6DF8-E267-B72556D20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4572368-D711-B463-38BA-92E21375F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39F-CAD4-42E8-A9F4-6D692D8932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212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8BE245-3D87-0E83-F2C9-499A698EA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2AF04F1-B668-3456-B2EF-6CEFA70D5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30B7D0-E5E8-E425-F8EC-886299DE9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A9F5-2ECC-473D-A8E4-54D573E64B8E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7F453D6-3CA4-806A-18FC-40E42895D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A540B4-36E5-3E60-A58C-6B50D902B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39F-CAD4-42E8-A9F4-6D692D8932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340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AECEE7-665B-02A1-DFDD-7D79946F8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F50F3F-54FA-9B15-19B3-C65EBCA10C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16B2FAA-1EDE-CC63-95DB-75360574F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CD8A7A0-9AE0-3022-674D-8024218A3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A9F5-2ECC-473D-A8E4-54D573E64B8E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52D885D-E832-5157-AAA6-28AF13962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7414CF5-EB91-0C0D-D985-39B5BB42D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39F-CAD4-42E8-A9F4-6D692D8932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03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9B00B4-29F8-676B-E72F-B7D5DA099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9F1D9F6-2CFD-2DB6-7DAD-0F039F2F9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8F9F6D6-34E9-416C-662B-3EB3402CF2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DEC026E-D13D-742C-DDF1-4DD8310C67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83B37AD-78A4-BC71-1A16-DB51209784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DF1AFC0-0281-EAE4-DAB3-D5AD2DF89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A9F5-2ECC-473D-A8E4-54D573E64B8E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2F0C598-88E1-A636-21DB-B9E6DDC4A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F8C1317-6A3A-3BFD-04A4-315AB7D9E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39F-CAD4-42E8-A9F4-6D692D8932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480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312F8D-E16E-2EDE-22B4-D241C9635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58095AE-05B9-88EF-AD5C-8769BEC90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A9F5-2ECC-473D-A8E4-54D573E64B8E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AF51D68-2040-834B-3FC5-100A190C8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B7D791C-E6DA-C926-F377-64E7F20A7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39F-CAD4-42E8-A9F4-6D692D8932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369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7F21947-9193-3824-3983-872BAEF0F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A9F5-2ECC-473D-A8E4-54D573E64B8E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AA0516F-F0B1-EFA4-CF57-92E59789F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BCC33C2-C527-13BB-4984-47410A74D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39F-CAD4-42E8-A9F4-6D692D8932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340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95993E-AF36-43BC-88A7-64BA7504B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92E15D-F13A-4F96-6295-54DAEFA0F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3DF4B4B-853D-C075-BB56-E27F40FAC8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61E11F0-1D6B-2DC1-32FA-B807B8E58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A9F5-2ECC-473D-A8E4-54D573E64B8E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476BCD9-1FFE-A9F4-B80E-9382453BC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301E8B7-0803-C86E-EC48-618D8AC31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39F-CAD4-42E8-A9F4-6D692D8932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067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553A15-DE97-BD48-92D3-E18438527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42E9C85-A5C3-2CE5-408E-BBBC62558A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058ADCA-EABD-8977-41E5-7DDF0E189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16C2E0A-3193-7A05-3D9D-25E2CD93A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A9F5-2ECC-473D-A8E4-54D573E64B8E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910123F-1AC8-E22C-9B65-49F3860DD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21ECE0-F349-442C-8D48-C5C8897E9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39F-CAD4-42E8-A9F4-6D692D8932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72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6FC805D-0D1C-DCF7-9150-E1F039633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A1DD28-43F5-1FD9-8419-CD08A56B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B4997DF-F5CD-52D7-1F0C-5A0BF42E6B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DA9F5-2ECC-473D-A8E4-54D573E64B8E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7A48CDA-F500-133C-F2C3-58ED8E6B30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5B76FC-A8A5-7852-47FB-C375EC5013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AB39F-CAD4-42E8-A9F4-6D692D8932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4638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CBED5EC-E9E6-3781-5775-8946D6DEF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H4: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stromingen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870CD13A-3695-43D5-E421-41FCD61F6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stromingen</a:t>
            </a:r>
            <a:r>
              <a:rPr lang="en-US" dirty="0"/>
              <a:t> </a:t>
            </a:r>
            <a:r>
              <a:rPr lang="en-US" dirty="0" err="1"/>
              <a:t>behandeld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</a:t>
            </a:r>
            <a:r>
              <a:rPr lang="en-US" dirty="0" err="1"/>
              <a:t>paragraaf</a:t>
            </a:r>
            <a:r>
              <a:rPr lang="en-US" dirty="0"/>
              <a:t> 1: </a:t>
            </a:r>
            <a:r>
              <a:rPr lang="en-US" dirty="0" err="1"/>
              <a:t>liberalisme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sociaaldemocratie</a:t>
            </a:r>
            <a:br>
              <a:rPr lang="en-US" dirty="0"/>
            </a:br>
            <a:r>
              <a:rPr lang="en-US" dirty="0"/>
              <a:t>In </a:t>
            </a:r>
            <a:r>
              <a:rPr lang="en-US" dirty="0" err="1"/>
              <a:t>paragraaf</a:t>
            </a:r>
            <a:r>
              <a:rPr lang="en-US" dirty="0"/>
              <a:t> 2: </a:t>
            </a:r>
            <a:r>
              <a:rPr lang="en-US" dirty="0" err="1"/>
              <a:t>christendemocratie</a:t>
            </a:r>
            <a:r>
              <a:rPr lang="en-US" dirty="0"/>
              <a:t>, </a:t>
            </a:r>
            <a:r>
              <a:rPr lang="en-US" dirty="0" err="1"/>
              <a:t>nationalisme</a:t>
            </a:r>
            <a:r>
              <a:rPr lang="en-US" dirty="0"/>
              <a:t>, </a:t>
            </a:r>
            <a:r>
              <a:rPr lang="en-US" dirty="0" err="1"/>
              <a:t>ecologische</a:t>
            </a:r>
            <a:r>
              <a:rPr lang="en-US" dirty="0"/>
              <a:t> </a:t>
            </a:r>
            <a:r>
              <a:rPr lang="en-US" dirty="0" err="1"/>
              <a:t>stroming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                           het </a:t>
            </a:r>
            <a:r>
              <a:rPr lang="en-US" dirty="0" err="1"/>
              <a:t>extremisme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het </a:t>
            </a:r>
            <a:r>
              <a:rPr lang="en-US" dirty="0" err="1"/>
              <a:t>populisme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758D50-1278-D105-1927-F14791A66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Kenmerken</a:t>
            </a:r>
            <a:r>
              <a:rPr lang="en-US" dirty="0"/>
              <a:t> van </a:t>
            </a:r>
            <a:r>
              <a:rPr lang="en-US" dirty="0" err="1"/>
              <a:t>populistische</a:t>
            </a:r>
            <a:r>
              <a:rPr lang="en-US" dirty="0"/>
              <a:t> </a:t>
            </a:r>
            <a:r>
              <a:rPr lang="en-US" dirty="0" err="1"/>
              <a:t>partijen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D2C534-F09F-4766-9A81-690BFBD19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nl-NL" dirty="0"/>
              <a:t>Populistische partijen zijn vaak zeer nationalistisch;</a:t>
            </a:r>
          </a:p>
          <a:p>
            <a:pPr marL="0" indent="0">
              <a:buNone/>
            </a:pPr>
            <a:r>
              <a:rPr lang="nl-NL" dirty="0"/>
              <a:t>Zijn voor vaderlandsliefde</a:t>
            </a:r>
          </a:p>
          <a:p>
            <a:pPr marL="0" indent="0">
              <a:buNone/>
            </a:pPr>
            <a:r>
              <a:rPr lang="nl-NL" dirty="0"/>
              <a:t>Tegen inmenging van het buitenland/ de Europese Unie in de nationale politiek of economie</a:t>
            </a:r>
          </a:p>
          <a:p>
            <a:pPr marL="0" indent="0">
              <a:buNone/>
            </a:pPr>
            <a:r>
              <a:rPr lang="nl-NL" dirty="0"/>
              <a:t>Tegen immigratie</a:t>
            </a:r>
          </a:p>
          <a:p>
            <a:r>
              <a:rPr lang="nl-NL" dirty="0"/>
              <a:t>Hebben een sterke en charismatische leider;</a:t>
            </a:r>
            <a:br>
              <a:rPr lang="nl-NL" dirty="0"/>
            </a:br>
            <a:r>
              <a:rPr lang="nl-NL" dirty="0"/>
              <a:t>Dat is een leider met veel aanzien in </a:t>
            </a:r>
            <a:r>
              <a:rPr lang="nl-NL"/>
              <a:t>de politieke partij.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In Nederland worden vooral de PVV en </a:t>
            </a:r>
            <a:r>
              <a:rPr lang="nl-NL" dirty="0" err="1"/>
              <a:t>FvD</a:t>
            </a:r>
            <a:r>
              <a:rPr lang="nl-NL" dirty="0"/>
              <a:t> gezien als populistische partijen.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0923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5CF56D-AAA7-F5C0-29C1-CBBE58B47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H4.1: </a:t>
            </a:r>
            <a:r>
              <a:rPr lang="en-US" dirty="0" err="1"/>
              <a:t>Liberalisme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2DD431-4117-4262-75F2-ECA58D19C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Uitgangspunten</a:t>
            </a:r>
            <a:r>
              <a:rPr lang="en-US" dirty="0"/>
              <a:t> van het </a:t>
            </a:r>
            <a:r>
              <a:rPr lang="en-US" dirty="0" err="1"/>
              <a:t>liberalisme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Individuele</a:t>
            </a:r>
            <a:r>
              <a:rPr lang="en-US" dirty="0"/>
              <a:t> </a:t>
            </a:r>
            <a:r>
              <a:rPr lang="en-US" dirty="0" err="1"/>
              <a:t>vrijheid</a:t>
            </a:r>
            <a:r>
              <a:rPr lang="en-US" dirty="0"/>
              <a:t>/ </a:t>
            </a:r>
            <a:r>
              <a:rPr lang="en-US" dirty="0" err="1"/>
              <a:t>Persoonlijke</a:t>
            </a:r>
            <a:r>
              <a:rPr lang="en-US" dirty="0"/>
              <a:t> </a:t>
            </a:r>
            <a:r>
              <a:rPr lang="en-US" dirty="0" err="1"/>
              <a:t>vrijheid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vrijheid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Eigen </a:t>
            </a:r>
            <a:r>
              <a:rPr lang="en-US" dirty="0" err="1"/>
              <a:t>verantwoordelijkheid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Particulier </a:t>
            </a:r>
            <a:r>
              <a:rPr lang="en-US" dirty="0" err="1"/>
              <a:t>initiatief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Kleine</a:t>
            </a:r>
            <a:r>
              <a:rPr lang="en-US" dirty="0"/>
              <a:t>/ </a:t>
            </a:r>
            <a:r>
              <a:rPr lang="en-US" dirty="0" err="1"/>
              <a:t>Passieve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van de </a:t>
            </a:r>
            <a:r>
              <a:rPr lang="en-US" dirty="0" err="1"/>
              <a:t>overheid</a:t>
            </a:r>
            <a:r>
              <a:rPr lang="en-US" dirty="0"/>
              <a:t> op </a:t>
            </a:r>
            <a:r>
              <a:rPr lang="en-US" dirty="0" err="1"/>
              <a:t>economisch</a:t>
            </a:r>
            <a:r>
              <a:rPr lang="en-US" dirty="0"/>
              <a:t> </a:t>
            </a:r>
            <a:r>
              <a:rPr lang="en-US" dirty="0" err="1"/>
              <a:t>gebied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Deregulering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 err="1"/>
              <a:t>Vrijemarkteconomie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Beschermen</a:t>
            </a:r>
            <a:r>
              <a:rPr lang="en-US" dirty="0"/>
              <a:t> van de </a:t>
            </a:r>
            <a:r>
              <a:rPr lang="en-US" dirty="0" err="1"/>
              <a:t>rechten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vrijheid</a:t>
            </a:r>
            <a:r>
              <a:rPr lang="en-US" dirty="0"/>
              <a:t> van burgers</a:t>
            </a:r>
          </a:p>
          <a:p>
            <a:pPr>
              <a:buFontTx/>
              <a:buChar char="-"/>
            </a:pP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openbare</a:t>
            </a:r>
            <a:r>
              <a:rPr lang="en-US" dirty="0"/>
              <a:t> </a:t>
            </a:r>
            <a:r>
              <a:rPr lang="en-US" dirty="0" err="1"/>
              <a:t>orde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rust </a:t>
            </a:r>
            <a:r>
              <a:rPr lang="en-US" dirty="0" err="1"/>
              <a:t>en</a:t>
            </a:r>
            <a:r>
              <a:rPr lang="en-US" dirty="0"/>
              <a:t> burgers </a:t>
            </a:r>
            <a:r>
              <a:rPr lang="en-US" dirty="0" err="1"/>
              <a:t>beschermen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criminaliteit</a:t>
            </a:r>
            <a:r>
              <a:rPr lang="en-US" dirty="0"/>
              <a:t>, </a:t>
            </a:r>
            <a:r>
              <a:rPr lang="en-US" dirty="0" err="1"/>
              <a:t>geweld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oorlog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Voorbeeld</a:t>
            </a:r>
            <a:r>
              <a:rPr lang="en-US" dirty="0"/>
              <a:t> van </a:t>
            </a:r>
            <a:r>
              <a:rPr lang="en-US" dirty="0" err="1"/>
              <a:t>liberale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: VVD, </a:t>
            </a:r>
            <a:r>
              <a:rPr lang="en-US" dirty="0" err="1"/>
              <a:t>FvD</a:t>
            </a:r>
            <a:r>
              <a:rPr lang="en-US" dirty="0"/>
              <a:t>, PVV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6186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2805C0-9A4F-7785-4EFF-D64E8CDF7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H4.1: </a:t>
            </a:r>
            <a:r>
              <a:rPr lang="en-US" dirty="0" err="1"/>
              <a:t>Sociaaldemocratie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80BA60-5A64-1215-98CC-E951F5A7A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9992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Uitgangspunten</a:t>
            </a:r>
            <a:r>
              <a:rPr lang="en-US" dirty="0"/>
              <a:t> van de </a:t>
            </a:r>
            <a:r>
              <a:rPr lang="en-US" dirty="0" err="1"/>
              <a:t>sociaaldemocratie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Streven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gelijkheid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Streven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gelijkwaardigheid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Actieve</a:t>
            </a:r>
            <a:r>
              <a:rPr lang="en-US" dirty="0"/>
              <a:t> </a:t>
            </a:r>
            <a:r>
              <a:rPr lang="en-US" dirty="0" err="1"/>
              <a:t>overheid</a:t>
            </a:r>
            <a:r>
              <a:rPr lang="en-US" dirty="0"/>
              <a:t> op het </a:t>
            </a:r>
            <a:r>
              <a:rPr lang="en-US" dirty="0" err="1"/>
              <a:t>gebied</a:t>
            </a:r>
            <a:r>
              <a:rPr lang="en-US" dirty="0"/>
              <a:t> van </a:t>
            </a:r>
            <a:r>
              <a:rPr lang="en-US" dirty="0" err="1"/>
              <a:t>economie</a:t>
            </a:r>
            <a:r>
              <a:rPr lang="en-US" dirty="0"/>
              <a:t>, </a:t>
            </a:r>
            <a:r>
              <a:rPr lang="en-US" dirty="0" err="1"/>
              <a:t>onderwijs</a:t>
            </a:r>
            <a:r>
              <a:rPr lang="en-US" dirty="0"/>
              <a:t>, </a:t>
            </a:r>
            <a:r>
              <a:rPr lang="en-US" dirty="0" err="1"/>
              <a:t>zorg</a:t>
            </a:r>
            <a:r>
              <a:rPr lang="en-US" dirty="0"/>
              <a:t>, milieu etc.</a:t>
            </a:r>
          </a:p>
          <a:p>
            <a:pPr>
              <a:buFontTx/>
              <a:buChar char="-"/>
            </a:pPr>
            <a:r>
              <a:rPr lang="en-US" dirty="0" err="1"/>
              <a:t>Opkomen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kwetsbaren</a:t>
            </a:r>
            <a:r>
              <a:rPr lang="en-US" dirty="0"/>
              <a:t>/ </a:t>
            </a:r>
            <a:r>
              <a:rPr lang="en-US" dirty="0" err="1"/>
              <a:t>zwakkeren</a:t>
            </a:r>
            <a:r>
              <a:rPr lang="en-US" dirty="0"/>
              <a:t> in de </a:t>
            </a:r>
            <a:r>
              <a:rPr lang="en-US" dirty="0" err="1"/>
              <a:t>samenleving</a:t>
            </a:r>
            <a:endParaRPr lang="en-US" dirty="0"/>
          </a:p>
          <a:p>
            <a:pPr>
              <a:buFontTx/>
              <a:buChar char="-"/>
            </a:pPr>
            <a:r>
              <a:rPr lang="nl-NL" dirty="0"/>
              <a:t>Internationale solidariteit </a:t>
            </a:r>
            <a:r>
              <a:rPr lang="nl-NL" sz="1800" dirty="0"/>
              <a:t>(opkomen voor de kwetsbaren/ zwakkeren in andere landen)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dirty="0"/>
              <a:t>Voorbeelden van sociaaldemocratische partijen zijn: </a:t>
            </a:r>
            <a:br>
              <a:rPr lang="nl-NL" dirty="0"/>
            </a:br>
            <a:r>
              <a:rPr lang="nl-NL" dirty="0"/>
              <a:t>SP, GroenLinks, PvdA</a:t>
            </a:r>
          </a:p>
        </p:txBody>
      </p:sp>
    </p:spTree>
    <p:extLst>
      <p:ext uri="{BB962C8B-B14F-4D97-AF65-F5344CB8AC3E}">
        <p14:creationId xmlns:p14="http://schemas.microsoft.com/office/powerpoint/2010/main" val="3695707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B6DAB4-6C19-1C07-CDE7-1CEEB4AA5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H4.2: </a:t>
            </a:r>
            <a:r>
              <a:rPr lang="en-US" dirty="0" err="1"/>
              <a:t>christendemocratie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DF9E84-3274-DAF7-9CFC-711F99425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Uitgangspunten</a:t>
            </a:r>
            <a:r>
              <a:rPr lang="en-US" dirty="0"/>
              <a:t> van de </a:t>
            </a:r>
            <a:r>
              <a:rPr lang="en-US" dirty="0" err="1"/>
              <a:t>christendemocratie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Christelijke</a:t>
            </a:r>
            <a:r>
              <a:rPr lang="en-US" dirty="0"/>
              <a:t> </a:t>
            </a:r>
            <a:r>
              <a:rPr lang="en-US" dirty="0" err="1"/>
              <a:t>geloof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Bijbel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Naastenliefde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‘</a:t>
            </a:r>
            <a:r>
              <a:rPr lang="en-US" dirty="0" err="1"/>
              <a:t>Verantwoordelijke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’/ </a:t>
            </a:r>
            <a:r>
              <a:rPr lang="en-US" dirty="0" err="1"/>
              <a:t>Gespreide</a:t>
            </a:r>
            <a:r>
              <a:rPr lang="en-US" dirty="0"/>
              <a:t> </a:t>
            </a:r>
            <a:r>
              <a:rPr lang="en-US" dirty="0" err="1"/>
              <a:t>verantwoordelijkheid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Harmonie (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samenwerking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 err="1"/>
              <a:t>Rentmeesterschap</a:t>
            </a:r>
            <a:r>
              <a:rPr lang="en-US" dirty="0"/>
              <a:t> </a:t>
            </a:r>
            <a:r>
              <a:rPr lang="en-US" sz="1800" dirty="0"/>
              <a:t>(</a:t>
            </a:r>
            <a:r>
              <a:rPr lang="en-US" sz="1800" dirty="0" err="1"/>
              <a:t>zorg</a:t>
            </a:r>
            <a:r>
              <a:rPr lang="en-US" sz="1800" dirty="0"/>
              <a:t> </a:t>
            </a:r>
            <a:r>
              <a:rPr lang="en-US" sz="1800" dirty="0" err="1"/>
              <a:t>dragen</a:t>
            </a:r>
            <a:r>
              <a:rPr lang="en-US" sz="1800" dirty="0"/>
              <a:t> </a:t>
            </a:r>
            <a:r>
              <a:rPr lang="en-US" sz="1800" dirty="0" err="1"/>
              <a:t>voor</a:t>
            </a:r>
            <a:r>
              <a:rPr lang="en-US" sz="1800" dirty="0"/>
              <a:t> de </a:t>
            </a:r>
            <a:r>
              <a:rPr lang="en-US" sz="1800" dirty="0" err="1"/>
              <a:t>aarde</a:t>
            </a:r>
            <a:r>
              <a:rPr lang="en-US" sz="1800" dirty="0"/>
              <a:t> die door God is </a:t>
            </a:r>
            <a:r>
              <a:rPr lang="en-US" sz="1800" dirty="0" err="1"/>
              <a:t>geschapen</a:t>
            </a:r>
            <a:r>
              <a:rPr lang="en-US" sz="1800" dirty="0"/>
              <a:t>, </a:t>
            </a:r>
            <a:r>
              <a:rPr lang="en-US" sz="1800" dirty="0" err="1"/>
              <a:t>dus</a:t>
            </a:r>
            <a:r>
              <a:rPr lang="en-US" sz="1800" dirty="0"/>
              <a:t> </a:t>
            </a:r>
            <a:r>
              <a:rPr lang="en-US" sz="1800" dirty="0" err="1"/>
              <a:t>goed</a:t>
            </a:r>
            <a:r>
              <a:rPr lang="en-US" sz="1800" dirty="0"/>
              <a:t> </a:t>
            </a:r>
            <a:r>
              <a:rPr lang="en-US" sz="1800" dirty="0" err="1"/>
              <a:t>milieubeleid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voorbeelden</a:t>
            </a:r>
            <a:r>
              <a:rPr lang="en-US" dirty="0"/>
              <a:t> van </a:t>
            </a:r>
            <a:r>
              <a:rPr lang="en-US" dirty="0" err="1"/>
              <a:t>christendemocratisce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err="1"/>
              <a:t>ChristenUnie</a:t>
            </a:r>
            <a:r>
              <a:rPr lang="en-US" dirty="0"/>
              <a:t>, CDA </a:t>
            </a:r>
            <a:r>
              <a:rPr lang="en-US" dirty="0" err="1"/>
              <a:t>en</a:t>
            </a:r>
            <a:r>
              <a:rPr lang="en-US" dirty="0"/>
              <a:t> SGP</a:t>
            </a:r>
          </a:p>
        </p:txBody>
      </p:sp>
    </p:spTree>
    <p:extLst>
      <p:ext uri="{BB962C8B-B14F-4D97-AF65-F5344CB8AC3E}">
        <p14:creationId xmlns:p14="http://schemas.microsoft.com/office/powerpoint/2010/main" val="933182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36B37F-8113-87C8-AB68-2174BF9AA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H4.2:Het </a:t>
            </a:r>
            <a:r>
              <a:rPr lang="en-US" dirty="0" err="1"/>
              <a:t>nationalisme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EDE350-C03B-7092-AA88-F31FB24D2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uitgangspunten</a:t>
            </a:r>
            <a:r>
              <a:rPr lang="en-US" dirty="0"/>
              <a:t> van het </a:t>
            </a:r>
            <a:r>
              <a:rPr lang="en-US" dirty="0" err="1"/>
              <a:t>nationalisme</a:t>
            </a:r>
            <a:r>
              <a:rPr lang="en-US" dirty="0"/>
              <a:t>: 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Vaderlandsliefde</a:t>
            </a:r>
            <a:r>
              <a:rPr lang="en-US" dirty="0"/>
              <a:t> </a:t>
            </a:r>
            <a:r>
              <a:rPr lang="en-US" sz="1800" dirty="0"/>
              <a:t>(de </a:t>
            </a:r>
            <a:r>
              <a:rPr lang="en-US" sz="1800" dirty="0" err="1"/>
              <a:t>oorspronkelijke</a:t>
            </a:r>
            <a:r>
              <a:rPr lang="en-US" sz="1800" dirty="0"/>
              <a:t> </a:t>
            </a:r>
            <a:r>
              <a:rPr lang="en-US" sz="1800" dirty="0" err="1"/>
              <a:t>bewoners</a:t>
            </a:r>
            <a:r>
              <a:rPr lang="en-US" sz="1800" dirty="0"/>
              <a:t> </a:t>
            </a:r>
            <a:r>
              <a:rPr lang="en-US" sz="1800" dirty="0" err="1"/>
              <a:t>staan</a:t>
            </a:r>
            <a:r>
              <a:rPr lang="en-US" sz="1800" dirty="0"/>
              <a:t> </a:t>
            </a:r>
            <a:r>
              <a:rPr lang="en-US" sz="1800" dirty="0" err="1"/>
              <a:t>centraal</a:t>
            </a:r>
            <a:r>
              <a:rPr lang="en-US" sz="1800" dirty="0"/>
              <a:t>)</a:t>
            </a:r>
          </a:p>
          <a:p>
            <a:pPr>
              <a:buFontTx/>
              <a:buChar char="-"/>
            </a:pPr>
            <a:r>
              <a:rPr lang="nl-NL" dirty="0"/>
              <a:t>De nadruk ligt op prestaties in het verleden die geweldig gevonden worden, </a:t>
            </a:r>
            <a:r>
              <a:rPr lang="nl-NL" sz="1800" dirty="0"/>
              <a:t>bv. kolonialisme</a:t>
            </a:r>
          </a:p>
          <a:p>
            <a:pPr>
              <a:buFontTx/>
              <a:buChar char="-"/>
            </a:pPr>
            <a:r>
              <a:rPr lang="nl-NL" dirty="0"/>
              <a:t>Streven naar onafhankelijkheid t.o.v. andere landen / Zelfbestuur</a:t>
            </a:r>
            <a:br>
              <a:rPr lang="nl-NL" dirty="0"/>
            </a:br>
            <a:r>
              <a:rPr lang="nl-NL" dirty="0"/>
              <a:t>(</a:t>
            </a:r>
            <a:r>
              <a:rPr lang="nl-NL" sz="1800" dirty="0"/>
              <a:t>dus tegen inmenging van de Europese Unie etc.)</a:t>
            </a:r>
          </a:p>
          <a:p>
            <a:pPr>
              <a:buFontTx/>
              <a:buChar char="-"/>
            </a:pPr>
            <a:r>
              <a:rPr lang="nl-NL" dirty="0"/>
              <a:t>Tegen globalisering</a:t>
            </a:r>
          </a:p>
          <a:p>
            <a:pPr>
              <a:buFontTx/>
              <a:buChar char="-"/>
            </a:pPr>
            <a:r>
              <a:rPr lang="nl-NL" dirty="0"/>
              <a:t>Tegen immigratie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In Nederland zijn de PVV en </a:t>
            </a:r>
            <a:r>
              <a:rPr lang="nl-NL" dirty="0" err="1"/>
              <a:t>FvD</a:t>
            </a:r>
            <a:r>
              <a:rPr lang="nl-NL" dirty="0"/>
              <a:t> voorbeelden van nationalistische partijen.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8766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15BE20-8676-BD55-410E-E7D2D2949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H4.2: Het </a:t>
            </a:r>
            <a:r>
              <a:rPr lang="en-US" dirty="0" err="1"/>
              <a:t>ecologisme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2E69C5-2545-6672-9EE7-690A27EBC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uitgangspunten</a:t>
            </a:r>
            <a:r>
              <a:rPr lang="en-US" dirty="0"/>
              <a:t> van het </a:t>
            </a:r>
            <a:r>
              <a:rPr lang="en-US" dirty="0" err="1"/>
              <a:t>ecologisme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nl-NL" dirty="0"/>
              <a:t>Natuur en milieu moeten zo min mogelijk worden aangetast door activiteiten van mensen;</a:t>
            </a:r>
          </a:p>
          <a:p>
            <a:pPr>
              <a:buFontTx/>
              <a:buChar char="-"/>
            </a:pPr>
            <a:r>
              <a:rPr lang="nl-NL" dirty="0"/>
              <a:t>Duurzame en ‘ groene’ productie en consumptie staat centraal en is belangrijker dan economische groei;</a:t>
            </a:r>
          </a:p>
          <a:p>
            <a:pPr>
              <a:buFontTx/>
              <a:buChar char="-"/>
            </a:pPr>
            <a:r>
              <a:rPr lang="nl-NL" dirty="0"/>
              <a:t>Bedrijven moeten milieuvriendelijk en duurzaam produceren;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In Nederland zijn GroenLinks en Partij voor de Dieren ecologische partijen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4599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C5C7A7-E9BD-2FD8-F06D-9BA84F9A7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H4.2: Het </a:t>
            </a:r>
            <a:r>
              <a:rPr lang="en-US" dirty="0" err="1"/>
              <a:t>extremisme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E9D6AE-3DAA-570C-BF36-2CA028005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 err="1"/>
              <a:t>Extremistische</a:t>
            </a:r>
            <a:r>
              <a:rPr lang="en-US" sz="1900" dirty="0"/>
              <a:t> </a:t>
            </a:r>
            <a:r>
              <a:rPr lang="en-US" sz="1900" dirty="0" err="1"/>
              <a:t>partijen</a:t>
            </a:r>
            <a:r>
              <a:rPr lang="en-US" sz="1900" dirty="0"/>
              <a:t>:</a:t>
            </a:r>
            <a:br>
              <a:rPr lang="en-US" sz="1900" dirty="0"/>
            </a:br>
            <a:r>
              <a:rPr lang="en-US" sz="1900" dirty="0" err="1"/>
              <a:t>Partijen</a:t>
            </a:r>
            <a:r>
              <a:rPr lang="en-US" sz="1900" dirty="0"/>
              <a:t> die </a:t>
            </a:r>
            <a:r>
              <a:rPr lang="en-US" sz="1900" dirty="0" err="1"/>
              <a:t>willen</a:t>
            </a:r>
            <a:r>
              <a:rPr lang="en-US" sz="1900" dirty="0"/>
              <a:t> </a:t>
            </a:r>
            <a:r>
              <a:rPr lang="en-US" sz="1900" dirty="0" err="1"/>
              <a:t>dat</a:t>
            </a:r>
            <a:r>
              <a:rPr lang="en-US" sz="1900" dirty="0"/>
              <a:t> de </a:t>
            </a:r>
            <a:r>
              <a:rPr lang="en-US" sz="1900" dirty="0" err="1"/>
              <a:t>samenleving</a:t>
            </a:r>
            <a:r>
              <a:rPr lang="en-US" sz="1900" dirty="0"/>
              <a:t> </a:t>
            </a:r>
            <a:r>
              <a:rPr lang="en-US" sz="1900" dirty="0" err="1"/>
              <a:t>radicaal</a:t>
            </a:r>
            <a:r>
              <a:rPr lang="en-US" sz="1900" dirty="0"/>
              <a:t> </a:t>
            </a:r>
            <a:r>
              <a:rPr lang="en-US" sz="1900" dirty="0" err="1"/>
              <a:t>anders</a:t>
            </a:r>
            <a:r>
              <a:rPr lang="en-US" sz="1900" dirty="0"/>
              <a:t> </a:t>
            </a:r>
            <a:r>
              <a:rPr lang="en-US" sz="1900" dirty="0" err="1"/>
              <a:t>wordt</a:t>
            </a:r>
            <a:r>
              <a:rPr lang="en-US" sz="1900" dirty="0"/>
              <a:t>.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dirty="0" err="1"/>
              <a:t>Algemeen</a:t>
            </a:r>
            <a:r>
              <a:rPr lang="en-US" sz="1900" dirty="0"/>
              <a:t> </a:t>
            </a:r>
            <a:r>
              <a:rPr lang="en-US" sz="1900" dirty="0" err="1"/>
              <a:t>kenmerk</a:t>
            </a:r>
            <a:r>
              <a:rPr lang="en-US" sz="1900" dirty="0"/>
              <a:t> </a:t>
            </a:r>
            <a:r>
              <a:rPr lang="en-US" sz="1900" dirty="0" err="1"/>
              <a:t>extremstische</a:t>
            </a:r>
            <a:r>
              <a:rPr lang="en-US" sz="1900" dirty="0"/>
              <a:t> </a:t>
            </a:r>
            <a:r>
              <a:rPr lang="en-US" sz="1900" dirty="0" err="1"/>
              <a:t>partijen</a:t>
            </a:r>
            <a:r>
              <a:rPr lang="en-US" sz="1900" dirty="0"/>
              <a:t>:</a:t>
            </a:r>
            <a:br>
              <a:rPr lang="en-US" sz="1900" dirty="0"/>
            </a:br>
            <a:r>
              <a:rPr lang="en-US" sz="1900" dirty="0"/>
              <a:t>-    </a:t>
            </a:r>
            <a:r>
              <a:rPr lang="en-US" sz="1900" dirty="0" err="1"/>
              <a:t>Wijzen</a:t>
            </a:r>
            <a:r>
              <a:rPr lang="en-US" sz="1900" dirty="0"/>
              <a:t> de </a:t>
            </a:r>
            <a:r>
              <a:rPr lang="en-US" sz="1900" dirty="0" err="1"/>
              <a:t>huidige</a:t>
            </a:r>
            <a:r>
              <a:rPr lang="en-US" sz="1900" dirty="0"/>
              <a:t> </a:t>
            </a:r>
            <a:r>
              <a:rPr lang="en-US" sz="1900" dirty="0" err="1"/>
              <a:t>rechtsstaat</a:t>
            </a:r>
            <a:r>
              <a:rPr lang="en-US" sz="1900" dirty="0"/>
              <a:t> </a:t>
            </a:r>
            <a:r>
              <a:rPr lang="en-US" sz="1900" dirty="0" err="1"/>
              <a:t>en</a:t>
            </a:r>
            <a:r>
              <a:rPr lang="en-US" sz="1900" dirty="0"/>
              <a:t> </a:t>
            </a:r>
            <a:r>
              <a:rPr lang="en-US" sz="1900" dirty="0" err="1"/>
              <a:t>democratie</a:t>
            </a:r>
            <a:r>
              <a:rPr lang="en-US" sz="1900" dirty="0"/>
              <a:t> </a:t>
            </a:r>
            <a:r>
              <a:rPr lang="en-US" sz="1900" dirty="0" err="1"/>
              <a:t>af</a:t>
            </a:r>
            <a:r>
              <a:rPr lang="en-US" sz="1900" dirty="0"/>
              <a:t>, want die </a:t>
            </a:r>
            <a:r>
              <a:rPr lang="en-US" sz="1900" dirty="0" err="1"/>
              <a:t>staan</a:t>
            </a:r>
            <a:r>
              <a:rPr lang="en-US" sz="1900" dirty="0"/>
              <a:t> </a:t>
            </a:r>
            <a:r>
              <a:rPr lang="en-US" sz="1900" dirty="0" err="1"/>
              <a:t>hun</a:t>
            </a:r>
            <a:r>
              <a:rPr lang="en-US" sz="1900" dirty="0"/>
              <a:t> </a:t>
            </a:r>
            <a:r>
              <a:rPr lang="en-US" sz="1900" dirty="0" err="1"/>
              <a:t>doelen</a:t>
            </a:r>
            <a:r>
              <a:rPr lang="en-US" sz="1900" dirty="0"/>
              <a:t> in de </a:t>
            </a:r>
            <a:r>
              <a:rPr lang="en-US" sz="1900" dirty="0" err="1"/>
              <a:t>weg</a:t>
            </a:r>
            <a:r>
              <a:rPr lang="en-US" sz="1900" dirty="0"/>
              <a:t>.</a:t>
            </a:r>
          </a:p>
          <a:p>
            <a:pPr>
              <a:buFontTx/>
              <a:buChar char="-"/>
            </a:pPr>
            <a:r>
              <a:rPr lang="en-US" sz="1900" dirty="0" err="1"/>
              <a:t>Verspreiden</a:t>
            </a:r>
            <a:r>
              <a:rPr lang="en-US" sz="1900" dirty="0"/>
              <a:t> </a:t>
            </a:r>
            <a:r>
              <a:rPr lang="en-US" sz="1900" dirty="0" err="1"/>
              <a:t>vaak</a:t>
            </a:r>
            <a:r>
              <a:rPr lang="en-US" sz="1900" dirty="0"/>
              <a:t> </a:t>
            </a:r>
            <a:r>
              <a:rPr lang="en-US" sz="1900" dirty="0" err="1"/>
              <a:t>haat</a:t>
            </a:r>
            <a:r>
              <a:rPr lang="en-US" sz="1900" dirty="0"/>
              <a:t>- </a:t>
            </a:r>
            <a:r>
              <a:rPr lang="en-US" sz="1900" dirty="0" err="1"/>
              <a:t>en</a:t>
            </a:r>
            <a:r>
              <a:rPr lang="en-US" sz="1900" dirty="0"/>
              <a:t>/ of </a:t>
            </a:r>
            <a:r>
              <a:rPr lang="en-US" sz="1900" dirty="0" err="1"/>
              <a:t>angtsgevoelens</a:t>
            </a:r>
            <a:r>
              <a:rPr lang="en-US" sz="1900" dirty="0"/>
              <a:t>;</a:t>
            </a:r>
          </a:p>
          <a:p>
            <a:pPr>
              <a:buFontTx/>
              <a:buChar char="-"/>
            </a:pPr>
            <a:r>
              <a:rPr lang="en-US" sz="1900" dirty="0"/>
              <a:t>Ze </a:t>
            </a:r>
            <a:r>
              <a:rPr lang="en-US" sz="1900" dirty="0" err="1"/>
              <a:t>vinden</a:t>
            </a:r>
            <a:r>
              <a:rPr lang="en-US" sz="1900" dirty="0"/>
              <a:t> </a:t>
            </a:r>
            <a:r>
              <a:rPr lang="en-US" sz="1900" dirty="0" err="1"/>
              <a:t>dat</a:t>
            </a:r>
            <a:r>
              <a:rPr lang="en-US" sz="1900" dirty="0"/>
              <a:t> ze </a:t>
            </a:r>
            <a:r>
              <a:rPr lang="en-US" sz="1900" dirty="0" err="1"/>
              <a:t>geweld</a:t>
            </a:r>
            <a:r>
              <a:rPr lang="en-US" sz="1900" dirty="0"/>
              <a:t> </a:t>
            </a:r>
            <a:r>
              <a:rPr lang="en-US" sz="1900" dirty="0" err="1"/>
              <a:t>mogen</a:t>
            </a:r>
            <a:r>
              <a:rPr lang="en-US" sz="1900" dirty="0"/>
              <a:t> </a:t>
            </a:r>
            <a:r>
              <a:rPr lang="en-US" sz="1900" dirty="0" err="1"/>
              <a:t>gebruiken</a:t>
            </a:r>
            <a:r>
              <a:rPr lang="en-US" sz="1900" dirty="0"/>
              <a:t> om </a:t>
            </a:r>
            <a:r>
              <a:rPr lang="en-US" sz="1900" dirty="0" err="1"/>
              <a:t>hun</a:t>
            </a:r>
            <a:r>
              <a:rPr lang="en-US" sz="1900" dirty="0"/>
              <a:t> </a:t>
            </a:r>
            <a:r>
              <a:rPr lang="en-US" sz="1900" dirty="0" err="1"/>
              <a:t>doelen</a:t>
            </a:r>
            <a:r>
              <a:rPr lang="en-US" sz="1900" dirty="0"/>
              <a:t> </a:t>
            </a:r>
            <a:r>
              <a:rPr lang="en-US" sz="1900" dirty="0" err="1"/>
              <a:t>te</a:t>
            </a:r>
            <a:r>
              <a:rPr lang="en-US" sz="1900" dirty="0"/>
              <a:t> </a:t>
            </a:r>
            <a:r>
              <a:rPr lang="en-US" sz="1900" dirty="0" err="1"/>
              <a:t>bereiken</a:t>
            </a:r>
            <a:endParaRPr lang="en-US" sz="1900" dirty="0"/>
          </a:p>
          <a:p>
            <a:pPr>
              <a:buFontTx/>
              <a:buChar char="-"/>
            </a:pPr>
            <a:r>
              <a:rPr lang="en-US" sz="1900" dirty="0" err="1"/>
              <a:t>Willende</a:t>
            </a:r>
            <a:r>
              <a:rPr lang="en-US" sz="1900" dirty="0"/>
              <a:t> </a:t>
            </a:r>
            <a:r>
              <a:rPr lang="en-US" sz="1900" dirty="0" err="1"/>
              <a:t>samenleving</a:t>
            </a:r>
            <a:r>
              <a:rPr lang="en-US" sz="1900" dirty="0"/>
              <a:t> op </a:t>
            </a:r>
            <a:r>
              <a:rPr lang="en-US" sz="1900" dirty="0" err="1"/>
              <a:t>en</a:t>
            </a:r>
            <a:r>
              <a:rPr lang="en-US" sz="1900" dirty="0"/>
              <a:t> </a:t>
            </a:r>
            <a:r>
              <a:rPr lang="en-US" sz="1900" dirty="0" err="1"/>
              <a:t>ondemocratische</a:t>
            </a:r>
            <a:r>
              <a:rPr lang="en-US" sz="1900" dirty="0"/>
              <a:t> </a:t>
            </a:r>
            <a:r>
              <a:rPr lang="en-US" sz="1900" dirty="0" err="1"/>
              <a:t>manier</a:t>
            </a:r>
            <a:r>
              <a:rPr lang="en-US" sz="1900" dirty="0"/>
              <a:t> </a:t>
            </a:r>
            <a:r>
              <a:rPr lang="en-US" sz="1900" dirty="0" err="1"/>
              <a:t>veranderen</a:t>
            </a:r>
            <a:r>
              <a:rPr lang="en-US" sz="1900" dirty="0"/>
              <a:t>.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endParaRPr lang="nl-NL" sz="1900" dirty="0"/>
          </a:p>
          <a:p>
            <a:pPr marL="0" indent="0">
              <a:buNone/>
            </a:pPr>
            <a:endParaRPr lang="nl-NL" sz="2000" dirty="0"/>
          </a:p>
          <a:p>
            <a:pPr>
              <a:buFontTx/>
              <a:buChar char="-"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654500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839C91-1F82-1E29-88A6-2CD855CF2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Rechts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links </a:t>
            </a:r>
            <a:r>
              <a:rPr lang="en-US" dirty="0" err="1"/>
              <a:t>extremisme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3B1512-5A1A-74A3-BBAF-21818400B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err="1"/>
              <a:t>Enkele</a:t>
            </a:r>
            <a:r>
              <a:rPr lang="en-US" sz="2800" dirty="0"/>
              <a:t> </a:t>
            </a:r>
            <a:r>
              <a:rPr lang="en-US" sz="2800" dirty="0" err="1"/>
              <a:t>kenmerken</a:t>
            </a:r>
            <a:r>
              <a:rPr lang="en-US" sz="2800" dirty="0"/>
              <a:t> van het </a:t>
            </a:r>
            <a:r>
              <a:rPr lang="en-US" sz="2800" dirty="0" err="1"/>
              <a:t>rechts</a:t>
            </a:r>
            <a:r>
              <a:rPr lang="en-US" sz="2800" dirty="0"/>
              <a:t> </a:t>
            </a:r>
            <a:r>
              <a:rPr lang="en-US" sz="2800" dirty="0" err="1"/>
              <a:t>extremisme</a:t>
            </a:r>
            <a:r>
              <a:rPr lang="en-US" sz="2800" dirty="0"/>
              <a:t>:</a:t>
            </a:r>
          </a:p>
          <a:p>
            <a:pPr>
              <a:buFontTx/>
              <a:buChar char="-"/>
            </a:pPr>
            <a:r>
              <a:rPr lang="en-US" sz="2800" dirty="0" err="1"/>
              <a:t>Wijzen</a:t>
            </a:r>
            <a:r>
              <a:rPr lang="en-US" sz="2800" dirty="0"/>
              <a:t> de </a:t>
            </a:r>
            <a:r>
              <a:rPr lang="en-US" sz="2800" dirty="0" err="1"/>
              <a:t>parlementaire</a:t>
            </a:r>
            <a:r>
              <a:rPr lang="en-US" sz="2800" dirty="0"/>
              <a:t> </a:t>
            </a:r>
            <a:r>
              <a:rPr lang="en-US" sz="2800" dirty="0" err="1"/>
              <a:t>democratie</a:t>
            </a:r>
            <a:r>
              <a:rPr lang="en-US" sz="2800" dirty="0"/>
              <a:t> </a:t>
            </a:r>
            <a:r>
              <a:rPr lang="en-US" sz="2800" dirty="0" err="1"/>
              <a:t>af</a:t>
            </a:r>
            <a:r>
              <a:rPr lang="en-US" sz="2800" dirty="0"/>
              <a:t>;</a:t>
            </a:r>
          </a:p>
          <a:p>
            <a:pPr>
              <a:buFontTx/>
              <a:buChar char="-"/>
            </a:pPr>
            <a:r>
              <a:rPr lang="nl-NL" sz="2800" dirty="0"/>
              <a:t>Het ene volk is beter dan het andere/ superioriteit van het eigen volk;</a:t>
            </a:r>
            <a:br>
              <a:rPr lang="nl-NL" sz="2800" dirty="0"/>
            </a:br>
            <a:r>
              <a:rPr lang="nl-NL" sz="2800" dirty="0"/>
              <a:t>(Dit superioriteitsgevoel leidt tot discriminatie en racisme)</a:t>
            </a:r>
          </a:p>
          <a:p>
            <a:pPr>
              <a:buFontTx/>
              <a:buChar char="-"/>
            </a:pPr>
            <a:endParaRPr lang="nl-NL" sz="2800" dirty="0"/>
          </a:p>
          <a:p>
            <a:pPr marL="0" indent="0">
              <a:buNone/>
            </a:pPr>
            <a:r>
              <a:rPr lang="nl-NL" sz="2800" dirty="0"/>
              <a:t>Enkele kenmerken van links extremisme:</a:t>
            </a:r>
            <a:br>
              <a:rPr lang="nl-NL" sz="2800" dirty="0"/>
            </a:br>
            <a:r>
              <a:rPr lang="nl-NL" sz="2800" dirty="0"/>
              <a:t>- De overheid moet meer asielzoekers toelaten en helpen;</a:t>
            </a:r>
            <a:br>
              <a:rPr lang="nl-NL" sz="2800" dirty="0"/>
            </a:br>
            <a:r>
              <a:rPr lang="nl-NL" sz="2800" dirty="0"/>
              <a:t>- De overheid moet meer doen voor dierenrechten.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2800" dirty="0"/>
              <a:t>In Nederland bestaat er momenteel geen extremistische politieke partij. </a:t>
            </a:r>
            <a:br>
              <a:rPr lang="nl-NL" sz="2800" dirty="0"/>
            </a:br>
            <a:r>
              <a:rPr lang="nl-NL" sz="2800" dirty="0"/>
              <a:t>Er zijn wel kleine groepen met fanatieke aanhangers.</a:t>
            </a:r>
          </a:p>
          <a:p>
            <a:pPr>
              <a:buFontTx/>
              <a:buChar char="-"/>
            </a:pPr>
            <a:endParaRPr lang="nl-NL" sz="2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3685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BF514E-20E5-FD0E-01DD-08A61D61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H4.2: Het </a:t>
            </a:r>
            <a:r>
              <a:rPr lang="en-US" dirty="0" err="1"/>
              <a:t>populisme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3AB69D-72FA-CD3B-9369-DE5DF7A55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kenmerken</a:t>
            </a:r>
            <a:r>
              <a:rPr lang="en-US" dirty="0"/>
              <a:t> van het </a:t>
            </a:r>
            <a:r>
              <a:rPr lang="en-US" dirty="0" err="1"/>
              <a:t>populisme</a:t>
            </a:r>
            <a:r>
              <a:rPr lang="en-US" dirty="0"/>
              <a:t>: 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nl-NL" dirty="0"/>
              <a:t>Populisme is niet echt een politieke stroming, meer een stijl van politiek bedrijven;</a:t>
            </a:r>
          </a:p>
          <a:p>
            <a:pPr>
              <a:buFontTx/>
              <a:buChar char="-"/>
            </a:pPr>
            <a:r>
              <a:rPr lang="nl-NL" dirty="0"/>
              <a:t>Ze hebben het vaak over de  ‘ wil van het volk’ </a:t>
            </a:r>
          </a:p>
          <a:p>
            <a:pPr>
              <a:buFontTx/>
              <a:buChar char="-"/>
            </a:pPr>
            <a:r>
              <a:rPr lang="nl-NL" dirty="0"/>
              <a:t>Komen op voor de eenvoudige burgers</a:t>
            </a:r>
          </a:p>
          <a:p>
            <a:pPr>
              <a:buFontTx/>
              <a:buChar char="-"/>
            </a:pPr>
            <a:r>
              <a:rPr lang="nl-NL" dirty="0"/>
              <a:t>Ze hebben vaak simpele oplossingen voor politieke problemen</a:t>
            </a:r>
          </a:p>
          <a:p>
            <a:pPr>
              <a:buFontTx/>
              <a:buChar char="-"/>
            </a:pPr>
            <a:r>
              <a:rPr lang="nl-NL" dirty="0"/>
              <a:t>Ze vallen vaak de ‘ gevestigde partijen’ en bestuurders aan;</a:t>
            </a:r>
            <a:br>
              <a:rPr lang="nl-NL" dirty="0"/>
            </a:br>
            <a:r>
              <a:rPr lang="nl-NL" sz="1800" dirty="0"/>
              <a:t>(ze noemen die de ‘elite’ die niets geeft om de belangen van gewone mensen)</a:t>
            </a:r>
          </a:p>
          <a:p>
            <a:pPr>
              <a:buFontTx/>
              <a:buChar char="-"/>
            </a:pPr>
            <a:r>
              <a:rPr lang="nl-NL" dirty="0"/>
              <a:t>Ze zijn voorstander van een referendum, waarin de bevolking zijn mening kan geven over politieke kwesties.</a:t>
            </a:r>
          </a:p>
        </p:txBody>
      </p:sp>
    </p:spTree>
    <p:extLst>
      <p:ext uri="{BB962C8B-B14F-4D97-AF65-F5344CB8AC3E}">
        <p14:creationId xmlns:p14="http://schemas.microsoft.com/office/powerpoint/2010/main" val="113379859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678</Words>
  <Application>Microsoft Office PowerPoint</Application>
  <PresentationFormat>Breedbeeld</PresentationFormat>
  <Paragraphs>92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H4: Politieke stromingen</vt:lpstr>
      <vt:lpstr>H4.1: Liberalisme</vt:lpstr>
      <vt:lpstr>H4.1: Sociaaldemocratie</vt:lpstr>
      <vt:lpstr>H4.2: christendemocratie</vt:lpstr>
      <vt:lpstr>H4.2:Het nationalisme</vt:lpstr>
      <vt:lpstr>H4.2: Het ecologisme</vt:lpstr>
      <vt:lpstr>H4.2: Het extremisme</vt:lpstr>
      <vt:lpstr>Rechts en links extremisme</vt:lpstr>
      <vt:lpstr>H4.2: Het populisme</vt:lpstr>
      <vt:lpstr>Kenmerken van populistische partijen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H4: Politieke stromingen</dc:title>
  <dc:creator>Fluitsma, D.W.P.M. (Daniel)</dc:creator>
  <cp:lastModifiedBy>Fluitsma, D.W.P.M. (Daniel)</cp:lastModifiedBy>
  <cp:revision>1</cp:revision>
  <dcterms:created xsi:type="dcterms:W3CDTF">2023-04-07T08:05:58Z</dcterms:created>
  <dcterms:modified xsi:type="dcterms:W3CDTF">2023-04-07T08:44:33Z</dcterms:modified>
</cp:coreProperties>
</file>